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5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6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3537</TotalTime>
  <Words>1814</Words>
  <Application>Microsoft Office PowerPoint</Application>
  <PresentationFormat>Widescreen</PresentationFormat>
  <Paragraphs>395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159</cp:revision>
  <dcterms:created xsi:type="dcterms:W3CDTF">2022-03-28T18:43:16Z</dcterms:created>
  <dcterms:modified xsi:type="dcterms:W3CDTF">2022-08-30T00:43:08Z</dcterms:modified>
</cp:coreProperties>
</file>